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6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F028-1942-4378-AB94-196DB5249FC1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E55B-FB4A-4ECD-95B6-1EF070D29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392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F028-1942-4378-AB94-196DB5249FC1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E55B-FB4A-4ECD-95B6-1EF070D29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81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F028-1942-4378-AB94-196DB5249FC1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E55B-FB4A-4ECD-95B6-1EF070D29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93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F028-1942-4378-AB94-196DB5249FC1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E55B-FB4A-4ECD-95B6-1EF070D29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1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F028-1942-4378-AB94-196DB5249FC1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E55B-FB4A-4ECD-95B6-1EF070D29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525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F028-1942-4378-AB94-196DB5249FC1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E55B-FB4A-4ECD-95B6-1EF070D29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62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F028-1942-4378-AB94-196DB5249FC1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E55B-FB4A-4ECD-95B6-1EF070D29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092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F028-1942-4378-AB94-196DB5249FC1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E55B-FB4A-4ECD-95B6-1EF070D29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83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F028-1942-4378-AB94-196DB5249FC1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E55B-FB4A-4ECD-95B6-1EF070D29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25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F028-1942-4378-AB94-196DB5249FC1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E55B-FB4A-4ECD-95B6-1EF070D29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63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F028-1942-4378-AB94-196DB5249FC1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E55B-FB4A-4ECD-95B6-1EF070D29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13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DF028-1942-4378-AB94-196DB5249FC1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2E55B-FB4A-4ECD-95B6-1EF070D29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38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 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1. Вопрос: Прочитайте название элементов религиозных сооружений. Часть из них принадлежит православному храму, другая часть принадлежит исламской мечети.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Ответ: </a:t>
            </a:r>
          </a:p>
          <a:p>
            <a:pPr marL="0" indent="0">
              <a:buNone/>
            </a:pPr>
            <a:r>
              <a:rPr lang="ru-RU" b="1" dirty="0"/>
              <a:t>Исламская мечеть: </a:t>
            </a:r>
            <a:r>
              <a:rPr lang="ru-RU" dirty="0" err="1"/>
              <a:t>михраб</a:t>
            </a:r>
            <a:r>
              <a:rPr lang="ru-RU" dirty="0"/>
              <a:t>, арочные галереи, обилие растительного орнамента в интерьере,</a:t>
            </a:r>
          </a:p>
          <a:p>
            <a:pPr marL="0" indent="0">
              <a:buNone/>
            </a:pPr>
            <a:r>
              <a:rPr lang="ru-RU" dirty="0"/>
              <a:t>религиозная символика – полумесяц со звездой, купол в виде полушария.</a:t>
            </a:r>
          </a:p>
          <a:p>
            <a:pPr marL="0" indent="0">
              <a:buNone/>
            </a:pPr>
            <a:r>
              <a:rPr lang="ru-RU" b="1" dirty="0"/>
              <a:t>Православный храм: </a:t>
            </a:r>
            <a:r>
              <a:rPr lang="ru-RU" dirty="0"/>
              <a:t>алтарь; апсида; крестово-купольный тип сооружения; символ веры – крест,</a:t>
            </a:r>
          </a:p>
          <a:p>
            <a:pPr marL="0" indent="0">
              <a:buNone/>
            </a:pPr>
            <a:r>
              <a:rPr lang="ru-RU" dirty="0"/>
              <a:t>купол луковичной формы.</a:t>
            </a:r>
          </a:p>
        </p:txBody>
      </p:sp>
    </p:spTree>
    <p:extLst>
      <p:ext uri="{BB962C8B-B14F-4D97-AF65-F5344CB8AC3E}">
        <p14:creationId xmlns:p14="http://schemas.microsoft.com/office/powerpoint/2010/main" val="881959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0484"/>
            <a:ext cx="10515600" cy="643596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2 Вопрос: При сравнении религиозных строений мы видим отличия. А что делает похожими минарет(в исламской мечети) и колокольню (в христианском храме)?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Ответ: </a:t>
            </a:r>
          </a:p>
          <a:p>
            <a:pPr marL="0" indent="0">
              <a:buNone/>
            </a:pPr>
            <a:r>
              <a:rPr lang="ru-RU" dirty="0"/>
              <a:t>Общие черты минарета и колокольни можно отметить, сравнивая их по высоте:</a:t>
            </a:r>
          </a:p>
          <a:p>
            <a:pPr marL="0" indent="0">
              <a:buNone/>
            </a:pPr>
            <a:r>
              <a:rPr lang="ru-RU" dirty="0"/>
              <a:t>колокольня и минарет словно соперничают с куполами сооружений, они оба высокие элементы</a:t>
            </a:r>
          </a:p>
          <a:p>
            <a:pPr marL="0" indent="0">
              <a:buNone/>
            </a:pPr>
            <a:r>
              <a:rPr lang="ru-RU" dirty="0"/>
              <a:t>храмового комплекса, иногда превосходят высотой главу храмов </a:t>
            </a:r>
          </a:p>
          <a:p>
            <a:pPr marL="0" indent="0">
              <a:buNone/>
            </a:pPr>
            <a:r>
              <a:rPr lang="ru-RU" dirty="0"/>
              <a:t>И минарет, и колокольня созданы для того, чтобы звать на богослужение, с их высоты</a:t>
            </a:r>
          </a:p>
          <a:p>
            <a:pPr marL="0" indent="0">
              <a:buNone/>
            </a:pPr>
            <a:r>
              <a:rPr lang="ru-RU" dirty="0"/>
              <a:t>возвещают о значительном событии или бедствии, являются своеобразными часами,</a:t>
            </a:r>
          </a:p>
          <a:p>
            <a:pPr marL="0" indent="0">
              <a:buNone/>
            </a:pPr>
            <a:r>
              <a:rPr lang="ru-RU" dirty="0"/>
              <a:t>отмечая время молитвы. Минарет и колокольня – башня.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" t="27436" r="4359" b="22435"/>
          <a:stretch/>
        </p:blipFill>
        <p:spPr>
          <a:xfrm>
            <a:off x="2919046" y="1134207"/>
            <a:ext cx="5284178" cy="2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7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511452" y="1954060"/>
            <a:ext cx="5792244" cy="4359057"/>
          </a:xfrm>
        </p:spPr>
        <p:txBody>
          <a:bodyPr>
            <a:normAutofit/>
          </a:bodyPr>
          <a:lstStyle/>
          <a:p>
            <a:r>
              <a:rPr lang="ru-RU" sz="2400" dirty="0"/>
              <a:t>Ответ: Кафедральный собор Воскресения Христова (варианты</a:t>
            </a:r>
            <a:br>
              <a:rPr lang="ru-RU" sz="2400" dirty="0"/>
            </a:br>
            <a:r>
              <a:rPr lang="ru-RU" sz="2400" dirty="0"/>
              <a:t>– Воскресенский кафедральный собор; Храм Воскресения Христова, Собор Воскресения Христова),</a:t>
            </a:r>
            <a:br>
              <a:rPr lang="ru-RU" sz="2400" dirty="0"/>
            </a:br>
            <a:r>
              <a:rPr lang="ru-RU" sz="2400" dirty="0"/>
              <a:t>г. Ханты-Мансийск; Мечеть, г. Когалым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25884" y="287339"/>
            <a:ext cx="11486368" cy="155398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3 Вопрос:</a:t>
            </a:r>
          </a:p>
          <a:p>
            <a:pPr marL="0" indent="0">
              <a:buNone/>
            </a:pPr>
            <a:r>
              <a:rPr lang="ru-RU" sz="2000" dirty="0"/>
              <a:t>Рассмотрите внимательно фотографии религиозных сооружений Ханты-Мансийского автономного округа – Югры. Какие из них вам известны? Укажите, какие храмы перед вами. Если  вам известно точное название и местоположение данных храмов, то обязательно впишите их.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4" t="27397" r="30193" b="3745"/>
          <a:stretch/>
        </p:blipFill>
        <p:spPr>
          <a:xfrm>
            <a:off x="1013564" y="1954061"/>
            <a:ext cx="3131508" cy="472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91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0375"/>
          </a:xfrm>
        </p:spPr>
        <p:txBody>
          <a:bodyPr>
            <a:normAutofit fontScale="90000"/>
          </a:bodyPr>
          <a:lstStyle/>
          <a:p>
            <a:r>
              <a:rPr lang="ru-RU" dirty="0"/>
              <a:t>2 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25500"/>
            <a:ext cx="10515600" cy="56673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</a:t>
            </a:r>
            <a:r>
              <a:rPr lang="ru-RU" b="1" dirty="0"/>
              <a:t>Вопрос</a:t>
            </a:r>
            <a:r>
              <a:rPr lang="en-US" b="1" dirty="0"/>
              <a:t>: </a:t>
            </a:r>
            <a:r>
              <a:rPr lang="ru-RU" b="1" dirty="0"/>
              <a:t>В таблице перепутаны понятия и их определения. </a:t>
            </a:r>
            <a:endParaRPr lang="ru-RU" dirty="0"/>
          </a:p>
          <a:p>
            <a:pPr lvl="0"/>
            <a:r>
              <a:rPr lang="ru-RU" dirty="0"/>
              <a:t>Соотнесите понятия с их определениями. </a:t>
            </a:r>
          </a:p>
          <a:p>
            <a:pPr lvl="0"/>
            <a:r>
              <a:rPr lang="ru-RU" dirty="0"/>
              <a:t>Внесите в таблицу ответа буквы, соответствующие цифрам. </a:t>
            </a:r>
          </a:p>
          <a:p>
            <a:pPr lvl="0"/>
            <a:r>
              <a:rPr lang="ru-RU" dirty="0"/>
              <a:t>Дайте определение оставшимся понятиям. </a:t>
            </a:r>
          </a:p>
          <a:p>
            <a:pPr marL="0" lvl="0" indent="0">
              <a:buNone/>
            </a:pPr>
            <a:r>
              <a:rPr lang="ru-RU" dirty="0"/>
              <a:t>Ответ</a:t>
            </a:r>
            <a:r>
              <a:rPr lang="en-US" dirty="0"/>
              <a:t>: </a:t>
            </a:r>
          </a:p>
          <a:p>
            <a:pPr marL="0" lvl="0" indent="0">
              <a:buNone/>
            </a:pPr>
            <a:r>
              <a:rPr lang="ru-RU" dirty="0"/>
              <a:t>5. Литургия Д. Три произведения искусства, объединенные одним творческим замыслом</a:t>
            </a:r>
          </a:p>
          <a:p>
            <a:pPr marL="0" indent="0">
              <a:buNone/>
            </a:pPr>
            <a:r>
              <a:rPr lang="ru-RU" dirty="0"/>
              <a:t>6. Мизансцена Е. Художественное произведение малых размеров, отличающееся особо тонкой манерой исполнения</a:t>
            </a: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FDE35259-D5D4-4191-95DA-C2DF18C058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835492"/>
              </p:ext>
            </p:extLst>
          </p:nvPr>
        </p:nvGraphicFramePr>
        <p:xfrm>
          <a:off x="2032000" y="5487034"/>
          <a:ext cx="8128001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1118883447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8162004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299360357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82507682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14360117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91425903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689881585"/>
                    </a:ext>
                  </a:extLst>
                </a:gridCol>
              </a:tblGrid>
              <a:tr h="192032">
                <a:tc>
                  <a:txBody>
                    <a:bodyPr/>
                    <a:lstStyle/>
                    <a:p>
                      <a:r>
                        <a:rPr lang="ru-RU" dirty="0"/>
                        <a:t>№ по порядку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440119"/>
                  </a:ext>
                </a:extLst>
              </a:tr>
              <a:tr h="25088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337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543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D3C422-C69E-4AC0-A9F6-B15951317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004A14-BE04-4C6A-B917-F77AA795F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 </a:t>
            </a:r>
            <a:r>
              <a:rPr lang="ru-RU" dirty="0"/>
              <a:t>Вопрос</a:t>
            </a:r>
            <a:r>
              <a:rPr lang="en-US" dirty="0"/>
              <a:t>: </a:t>
            </a:r>
            <a:r>
              <a:rPr lang="ru-RU" dirty="0"/>
              <a:t>Прочитайте три предложенных текста. О каких литературных произведениях идёт речь?</a:t>
            </a:r>
          </a:p>
          <a:p>
            <a:pPr marL="0" indent="0">
              <a:buNone/>
            </a:pPr>
            <a:r>
              <a:rPr lang="ru-RU" dirty="0"/>
              <a:t>Ответ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ru-RU" dirty="0"/>
              <a:t>1.«Сказка о золотом петушке»</a:t>
            </a:r>
          </a:p>
          <a:p>
            <a:pPr marL="0" indent="0">
              <a:buNone/>
            </a:pPr>
            <a:r>
              <a:rPr lang="ru-RU" dirty="0"/>
              <a:t>2.«Слово о полку Игореве»</a:t>
            </a:r>
          </a:p>
          <a:p>
            <a:pPr marL="0" indent="0">
              <a:buNone/>
            </a:pPr>
            <a:r>
              <a:rPr lang="ru-RU" dirty="0"/>
              <a:t>3. «Ночь перед рождеством»</a:t>
            </a:r>
          </a:p>
        </p:txBody>
      </p:sp>
    </p:spTree>
    <p:extLst>
      <p:ext uri="{BB962C8B-B14F-4D97-AF65-F5344CB8AC3E}">
        <p14:creationId xmlns:p14="http://schemas.microsoft.com/office/powerpoint/2010/main" val="19740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9DE27C-994A-49C6-8269-066CA48F3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279400"/>
            <a:ext cx="10515600" cy="888999"/>
          </a:xfrm>
        </p:spPr>
        <p:txBody>
          <a:bodyPr>
            <a:noAutofit/>
          </a:bodyPr>
          <a:lstStyle/>
          <a:p>
            <a:r>
              <a:rPr lang="en-US" sz="2800" dirty="0"/>
              <a:t>2 </a:t>
            </a:r>
            <a:r>
              <a:rPr lang="ru-RU" sz="2800" dirty="0"/>
              <a:t>вопрос </a:t>
            </a:r>
            <a:r>
              <a:rPr lang="ru-RU" sz="2800" b="1" dirty="0"/>
              <a:t>Рассмотрите изображения. Какие виды искусства на них представлены?</a:t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9DE49825-6B0A-4C49-8A19-3C97127CB1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5883880"/>
              </p:ext>
            </p:extLst>
          </p:nvPr>
        </p:nvGraphicFramePr>
        <p:xfrm>
          <a:off x="838200" y="1019174"/>
          <a:ext cx="10515600" cy="5287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4900">
                  <a:extLst>
                    <a:ext uri="{9D8B030D-6E8A-4147-A177-3AD203B41FA5}">
                      <a16:colId xmlns:a16="http://schemas.microsoft.com/office/drawing/2014/main" val="2303114244"/>
                    </a:ext>
                  </a:extLst>
                </a:gridCol>
                <a:gridCol w="8140700">
                  <a:extLst>
                    <a:ext uri="{9D8B030D-6E8A-4147-A177-3AD203B41FA5}">
                      <a16:colId xmlns:a16="http://schemas.microsoft.com/office/drawing/2014/main" val="2644594602"/>
                    </a:ext>
                  </a:extLst>
                </a:gridCol>
              </a:tblGrid>
              <a:tr h="1078982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Название литературного произведения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 искусства </a:t>
                      </a:r>
                    </a:p>
                    <a:p>
                      <a:pPr fontAlgn="base"/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(с указанием номера изображения)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504880"/>
                  </a:ext>
                </a:extLst>
              </a:tr>
              <a:tr h="1402676">
                <a:tc>
                  <a:txBody>
                    <a:bodyPr/>
                    <a:lstStyle/>
                    <a:p>
                      <a:r>
                        <a:rPr lang="ru-RU" dirty="0"/>
                        <a:t>«Слово о полку Игореве»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№ 1 Театр (Опера )</a:t>
                      </a:r>
                    </a:p>
                    <a:p>
                      <a:r>
                        <a:rPr lang="ru-RU" dirty="0"/>
                        <a:t>№ 5 Кинематография</a:t>
                      </a:r>
                    </a:p>
                    <a:p>
                      <a:r>
                        <a:rPr lang="ru-RU" dirty="0"/>
                        <a:t>№ 8 Театр (Опера)</a:t>
                      </a:r>
                    </a:p>
                    <a:p>
                      <a:r>
                        <a:rPr lang="ru-RU" dirty="0"/>
                        <a:t>№ 11 Живопись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217464"/>
                  </a:ext>
                </a:extLst>
              </a:tr>
              <a:tr h="1402676">
                <a:tc>
                  <a:txBody>
                    <a:bodyPr/>
                    <a:lstStyle/>
                    <a:p>
                      <a:r>
                        <a:rPr lang="ru-RU" dirty="0"/>
                        <a:t>«Сказка о золотом петушке»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№ 2 Театр (Опера)</a:t>
                      </a:r>
                    </a:p>
                    <a:p>
                      <a:r>
                        <a:rPr lang="ru-RU" dirty="0"/>
                        <a:t>№ 4 Мультипликация</a:t>
                      </a:r>
                    </a:p>
                    <a:p>
                      <a:r>
                        <a:rPr lang="ru-RU" dirty="0"/>
                        <a:t>№ 7 Декоративно-прикладное искусство (ДПИ)</a:t>
                      </a:r>
                    </a:p>
                    <a:p>
                      <a:r>
                        <a:rPr lang="ru-RU" dirty="0"/>
                        <a:t>№ 12 Театр (Балет)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575870"/>
                  </a:ext>
                </a:extLst>
              </a:tr>
              <a:tr h="1402676">
                <a:tc>
                  <a:txBody>
                    <a:bodyPr/>
                    <a:lstStyle/>
                    <a:p>
                      <a:r>
                        <a:rPr lang="ru-RU" dirty="0"/>
                        <a:t>«Вечера на хуторе близ Диканьки»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№ 3 Танец</a:t>
                      </a:r>
                    </a:p>
                    <a:p>
                      <a:r>
                        <a:rPr lang="ru-RU" dirty="0"/>
                        <a:t>№ 6 Кинематография</a:t>
                      </a:r>
                    </a:p>
                    <a:p>
                      <a:r>
                        <a:rPr lang="ru-RU" dirty="0"/>
                        <a:t>№ 9 искусство иллюстрации (книжная графика)</a:t>
                      </a:r>
                    </a:p>
                    <a:p>
                      <a:r>
                        <a:rPr lang="ru-RU" dirty="0"/>
                        <a:t>№ 10 Театр (Опера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52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8867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8865D-2896-461C-89E6-364B21081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4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447FBC-D80B-4AF1-9A62-46B18ABD9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0800"/>
            <a:ext cx="10515600" cy="48561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Вопрос</a:t>
            </a:r>
            <a:r>
              <a:rPr lang="en-US" dirty="0"/>
              <a:t>: </a:t>
            </a:r>
            <a:r>
              <a:rPr lang="ru-RU" b="1" dirty="0"/>
              <a:t>Определите по фотографии:</a:t>
            </a:r>
            <a:r>
              <a:rPr lang="ru-RU" b="1" i="1" dirty="0"/>
              <a:t> </a:t>
            </a:r>
            <a:r>
              <a:rPr lang="ru-RU" dirty="0"/>
              <a:t>Русского оперного певца, который соединил в своем творчестве музыкальность, яркие вокальные данные, необыкновенное актёрское мастерство. Занимался живописью, графикой, скульптурой и снимался в кино. Оказал большое влияние на мировое оперное искусство. </a:t>
            </a:r>
          </a:p>
          <a:p>
            <a:pPr marL="0" indent="0">
              <a:buNone/>
            </a:pPr>
            <a:r>
              <a:rPr lang="en-US" dirty="0"/>
              <a:t>                                        </a:t>
            </a:r>
            <a:r>
              <a:rPr lang="ru-RU" dirty="0"/>
              <a:t>Ответ</a:t>
            </a:r>
            <a:r>
              <a:rPr lang="en-US" dirty="0"/>
              <a:t>: </a:t>
            </a:r>
            <a:r>
              <a:rPr lang="ru-RU" dirty="0"/>
              <a:t>Фёдор Шаляпин</a:t>
            </a:r>
          </a:p>
        </p:txBody>
      </p:sp>
      <p:pic>
        <p:nvPicPr>
          <p:cNvPr id="4" name="lightboxImage" descr="Кустодиев Борис. Портрет Ф.И.Шаляпина. 1921  ">
            <a:extLst>
              <a:ext uri="{FF2B5EF4-FFF2-40B4-BE49-F238E27FC236}">
                <a16:creationId xmlns:a16="http://schemas.microsoft.com/office/drawing/2014/main" id="{2C466483-F4B6-4391-BC93-DD601C3648B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14726"/>
            <a:ext cx="273621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9823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6C9A556-20A8-4F2E-ACEE-608E0C51C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6000"/>
            <a:ext cx="10515600" cy="5160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2</a:t>
            </a:r>
            <a:r>
              <a:rPr lang="en-US" dirty="0"/>
              <a:t> </a:t>
            </a:r>
            <a:r>
              <a:rPr lang="ru-RU" dirty="0"/>
              <a:t>Вопрос</a:t>
            </a:r>
            <a:r>
              <a:rPr lang="en-US" dirty="0"/>
              <a:t>:</a:t>
            </a:r>
            <a:r>
              <a:rPr lang="ru-RU" dirty="0"/>
              <a:t> Его глубокий (название голоса) был настолько мощным и уникальным, что многие известные</a:t>
            </a:r>
          </a:p>
          <a:p>
            <a:r>
              <a:rPr lang="ru-RU" dirty="0"/>
              <a:t>вокалисты считают его эталоном резонансного пения.</a:t>
            </a:r>
          </a:p>
          <a:p>
            <a:r>
              <a:rPr lang="ru-RU" dirty="0"/>
              <a:t>ОТВЕТ: __Бас__________________</a:t>
            </a:r>
          </a:p>
          <a:p>
            <a:r>
              <a:rPr lang="ru-RU" dirty="0"/>
              <a:t>3. Зайдите по ссылке и определите по видео фрагменту жанр музыки, название произведения, ФИО</a:t>
            </a:r>
          </a:p>
          <a:p>
            <a:r>
              <a:rPr lang="ru-RU" dirty="0"/>
              <a:t>композитора.</a:t>
            </a:r>
          </a:p>
          <a:p>
            <a:r>
              <a:rPr lang="ru-RU" dirty="0" err="1"/>
              <a:t>Ответ___ОПЕРА</a:t>
            </a:r>
            <a:r>
              <a:rPr lang="ru-RU" dirty="0"/>
              <a:t>_____________________</a:t>
            </a:r>
          </a:p>
          <a:p>
            <a:r>
              <a:rPr lang="ru-RU" dirty="0"/>
              <a:t>Ответ «Руслан и Людмила»____________</a:t>
            </a:r>
          </a:p>
          <a:p>
            <a:r>
              <a:rPr lang="ru-RU" dirty="0"/>
              <a:t>Ответ </a:t>
            </a:r>
            <a:r>
              <a:rPr lang="ru-RU" dirty="0" err="1"/>
              <a:t>М,И,Глинка</a:t>
            </a:r>
            <a:r>
              <a:rPr lang="ru-RU" dirty="0"/>
              <a:t>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456201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DE3793B-4465-416A-8359-C00044170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254000"/>
            <a:ext cx="11544300" cy="5922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5 </a:t>
            </a:r>
            <a:r>
              <a:rPr lang="ru-RU" dirty="0"/>
              <a:t>Задание</a:t>
            </a:r>
          </a:p>
          <a:p>
            <a:pPr marL="0" indent="0">
              <a:buNone/>
            </a:pPr>
            <a:r>
              <a:rPr lang="ru-RU" sz="2000" dirty="0"/>
              <a:t>В вашей школе готовится концерт – выберете тему концерта: («Россия - наш дом»; « Все начинается</a:t>
            </a:r>
          </a:p>
          <a:p>
            <a:r>
              <a:rPr lang="ru-RU" sz="2000" dirty="0"/>
              <a:t>с семьи»; «Моя Югра»)</a:t>
            </a:r>
          </a:p>
          <a:p>
            <a:r>
              <a:rPr lang="ru-RU" sz="2000" dirty="0"/>
              <a:t>Составьте программу этого концерта (порядок концертных номеров), включив в неё стихи известных</a:t>
            </a:r>
          </a:p>
          <a:p>
            <a:r>
              <a:rPr lang="ru-RU" sz="2000" dirty="0"/>
              <a:t>поэтов, вокальные и танцевальные произведения. Предложите  картины художников (не более 5-ти),</a:t>
            </a:r>
          </a:p>
          <a:p>
            <a:r>
              <a:rPr lang="ru-RU" sz="2000" dirty="0"/>
              <a:t>которые могут проецироваться во время концерта на экран.  В программе концерта должно быть не</a:t>
            </a:r>
          </a:p>
          <a:p>
            <a:r>
              <a:rPr lang="ru-RU" sz="2000" dirty="0"/>
              <a:t>более 10 номеров.</a:t>
            </a:r>
          </a:p>
          <a:p>
            <a:endParaRPr lang="ru-RU" sz="2000" dirty="0"/>
          </a:p>
          <a:p>
            <a:endParaRPr lang="ru-RU" sz="2000" dirty="0"/>
          </a:p>
          <a:p>
            <a:pPr marL="0" indent="0">
              <a:buNone/>
            </a:pPr>
            <a:r>
              <a:rPr lang="ru-RU" sz="2000" b="1" dirty="0"/>
              <a:t>Творческое задание оценивается индивидуально.</a:t>
            </a:r>
          </a:p>
          <a:p>
            <a:pPr marL="0" indent="0">
              <a:buNone/>
            </a:pPr>
            <a:r>
              <a:rPr lang="ru-RU" sz="2000" dirty="0"/>
              <a:t>За интересную и насыщенную программу концерта</a:t>
            </a:r>
          </a:p>
          <a:p>
            <a:pPr marL="0" indent="0">
              <a:buNone/>
            </a:pPr>
            <a:r>
              <a:rPr lang="ru-RU" sz="2000" dirty="0"/>
              <a:t>За каждое название и автора музыкальных, поэтических и художественных произведений, используемых участником в номерах программы концерта</a:t>
            </a:r>
          </a:p>
          <a:p>
            <a:pPr marL="0" indent="0">
              <a:buNone/>
            </a:pPr>
            <a:r>
              <a:rPr lang="ru-RU" sz="2000" dirty="0"/>
              <a:t>За логическое построение концертных номеров (порядок программных номеров)</a:t>
            </a:r>
          </a:p>
          <a:p>
            <a:pPr marL="0" indent="0">
              <a:buNone/>
            </a:pPr>
            <a:r>
              <a:rPr lang="ru-RU" sz="2000" dirty="0"/>
              <a:t>За оригинальность сценария концерта</a:t>
            </a:r>
          </a:p>
        </p:txBody>
      </p:sp>
    </p:spTree>
    <p:extLst>
      <p:ext uri="{BB962C8B-B14F-4D97-AF65-F5344CB8AC3E}">
        <p14:creationId xmlns:p14="http://schemas.microsoft.com/office/powerpoint/2010/main" val="39071551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711</Words>
  <Application>Microsoft Office PowerPoint</Application>
  <PresentationFormat>Широкоэкранный</PresentationFormat>
  <Paragraphs>97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1 задание</vt:lpstr>
      <vt:lpstr>Презентация PowerPoint</vt:lpstr>
      <vt:lpstr>Ответ: Кафедральный собор Воскресения Христова (варианты – Воскресенский кафедральный собор; Храм Воскресения Христова, Собор Воскресения Христова), г. Ханты-Мансийск; Мечеть, г. Когалым</vt:lpstr>
      <vt:lpstr>2 Задание</vt:lpstr>
      <vt:lpstr>3 Задание</vt:lpstr>
      <vt:lpstr>2 вопрос Рассмотрите изображения. Какие виды искусства на них представлены? </vt:lpstr>
      <vt:lpstr>4 Задание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задание</dc:title>
  <dc:creator>Залевская Мария Вячеславовна</dc:creator>
  <cp:lastModifiedBy>Home</cp:lastModifiedBy>
  <cp:revision>14</cp:revision>
  <dcterms:created xsi:type="dcterms:W3CDTF">2024-09-16T11:48:10Z</dcterms:created>
  <dcterms:modified xsi:type="dcterms:W3CDTF">2024-09-17T04:58:33Z</dcterms:modified>
</cp:coreProperties>
</file>