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2" r:id="rId6"/>
    <p:sldId id="263" r:id="rId7"/>
    <p:sldId id="265" r:id="rId8"/>
    <p:sldId id="264" r:id="rId9"/>
    <p:sldId id="269" r:id="rId10"/>
    <p:sldId id="259" r:id="rId11"/>
    <p:sldId id="260" r:id="rId12"/>
    <p:sldId id="270" r:id="rId13"/>
    <p:sldId id="26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86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45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00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37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45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27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9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39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BACE-9998-4596-B6DF-5BD568191085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2659D-E857-4A2E-BF0B-1625474E4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2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Разбор олимпиадных заданий по английскому языку 7- 8 класс 2024-2025 гг.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Работа содержит </a:t>
            </a:r>
            <a:r>
              <a:rPr lang="en-US" dirty="0"/>
              <a:t> 4 </a:t>
            </a:r>
            <a:r>
              <a:rPr lang="ru-RU" dirty="0"/>
              <a:t>задания</a:t>
            </a:r>
            <a:r>
              <a:rPr lang="en-US" dirty="0"/>
              <a:t>: Listening, Reading, Use of English, Writing.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Время выполнения заданий письменного </a:t>
            </a:r>
            <a:r>
              <a:rPr lang="en-US" b="1" dirty="0" smtClean="0"/>
              <a:t>90</a:t>
            </a:r>
            <a:r>
              <a:rPr lang="ru-RU" b="1" dirty="0" smtClean="0"/>
              <a:t> </a:t>
            </a:r>
            <a:r>
              <a:rPr lang="ru-RU" dirty="0"/>
              <a:t>минут. </a:t>
            </a:r>
          </a:p>
          <a:p>
            <a:pPr marL="0" indent="0">
              <a:buNone/>
            </a:pPr>
            <a:r>
              <a:rPr lang="ru-RU" b="1" dirty="0"/>
              <a:t>Максимальная оценка – </a:t>
            </a:r>
            <a:r>
              <a:rPr lang="en-US" b="1" dirty="0" smtClean="0"/>
              <a:t>72</a:t>
            </a:r>
            <a:r>
              <a:rPr lang="ru-RU" b="1" dirty="0" smtClean="0"/>
              <a:t> </a:t>
            </a:r>
            <a:r>
              <a:rPr lang="ru-RU" b="1" dirty="0"/>
              <a:t>балла.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 err="1"/>
              <a:t>Listening</a:t>
            </a:r>
            <a:r>
              <a:rPr lang="ru-RU" dirty="0"/>
              <a:t>. </a:t>
            </a:r>
            <a:r>
              <a:rPr lang="ru-RU" dirty="0" smtClean="0"/>
              <a:t>Задание оценивается по ключам. Каждый </a:t>
            </a:r>
            <a:r>
              <a:rPr lang="ru-RU" dirty="0"/>
              <a:t>правильный </a:t>
            </a:r>
            <a:r>
              <a:rPr lang="ru-RU" dirty="0" smtClean="0"/>
              <a:t>ответ</a:t>
            </a:r>
            <a:r>
              <a:rPr lang="en-US" dirty="0" smtClean="0"/>
              <a:t> </a:t>
            </a:r>
            <a:r>
              <a:rPr lang="ru-RU" dirty="0" smtClean="0"/>
              <a:t>оценивается </a:t>
            </a:r>
            <a:r>
              <a:rPr lang="ru-RU" dirty="0"/>
              <a:t>в </a:t>
            </a:r>
            <a:r>
              <a:rPr lang="ru-RU" b="1" dirty="0"/>
              <a:t>1 балл. </a:t>
            </a:r>
            <a:r>
              <a:rPr lang="ru-RU" dirty="0"/>
              <a:t>За неверный ответ или отсутствие ответа выставляется </a:t>
            </a:r>
            <a:r>
              <a:rPr lang="ru-RU" b="1" dirty="0"/>
              <a:t>0 баллов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Reading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Задания </a:t>
            </a:r>
            <a:r>
              <a:rPr lang="ru-RU" dirty="0"/>
              <a:t>проверяются по ключам. Каждый правильный </a:t>
            </a:r>
            <a:r>
              <a:rPr lang="ru-RU" dirty="0" err="1" smtClean="0"/>
              <a:t>ответоценивается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b="1" dirty="0"/>
              <a:t>1 балл. </a:t>
            </a:r>
            <a:r>
              <a:rPr lang="ru-RU" dirty="0"/>
              <a:t>За неверный ответ или отсутствие ответа выставляется </a:t>
            </a:r>
            <a:r>
              <a:rPr lang="ru-RU" b="1" dirty="0"/>
              <a:t>0 баллов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Use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 smtClean="0"/>
              <a:t>English</a:t>
            </a:r>
            <a:r>
              <a:rPr lang="ru-RU" dirty="0" err="1" smtClean="0"/>
              <a:t>.Проверяются</a:t>
            </a:r>
            <a:r>
              <a:rPr lang="ru-RU" dirty="0" smtClean="0"/>
              <a:t> </a:t>
            </a:r>
            <a:r>
              <a:rPr lang="ru-RU" dirty="0"/>
              <a:t>по ключам. Каждый </a:t>
            </a:r>
            <a:r>
              <a:rPr lang="ru-RU" dirty="0" smtClean="0"/>
              <a:t>правильный</a:t>
            </a:r>
            <a:r>
              <a:rPr lang="en-US" dirty="0" smtClean="0"/>
              <a:t> </a:t>
            </a:r>
            <a:r>
              <a:rPr lang="ru-RU" dirty="0" smtClean="0"/>
              <a:t>ответ </a:t>
            </a:r>
            <a:r>
              <a:rPr lang="ru-RU" dirty="0"/>
              <a:t>оценивается в </a:t>
            </a:r>
            <a:r>
              <a:rPr lang="ru-RU" b="1" dirty="0"/>
              <a:t>1 балл</a:t>
            </a:r>
            <a:r>
              <a:rPr lang="ru-RU" dirty="0"/>
              <a:t>. За неверный ответ или отсутствие ответа выставляется </a:t>
            </a:r>
            <a:r>
              <a:rPr lang="ru-RU" b="1" dirty="0"/>
              <a:t>0 баллов</a:t>
            </a:r>
            <a:r>
              <a:rPr lang="ru-RU" dirty="0"/>
              <a:t>. Орфография</a:t>
            </a:r>
          </a:p>
          <a:p>
            <a:pPr marL="0" indent="0">
              <a:buNone/>
            </a:pPr>
            <a:r>
              <a:rPr lang="ru-RU" dirty="0"/>
              <a:t>учитывается. Если допущена орфографическая ошибка в ответе, балл не начисляется. </a:t>
            </a:r>
          </a:p>
          <a:p>
            <a:pPr marL="0" indent="0">
              <a:buNone/>
            </a:pPr>
            <a:r>
              <a:rPr lang="ru-RU" b="1" dirty="0" err="1" smtClean="0"/>
              <a:t>Writing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Задание </a:t>
            </a:r>
            <a:r>
              <a:rPr lang="ru-RU" dirty="0"/>
              <a:t>оценивается по Критериям оценивания.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31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 of English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663" y="1711904"/>
            <a:ext cx="6124674" cy="343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52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 of English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3663" y="2014880"/>
            <a:ext cx="6124674" cy="397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15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Use of English/Answers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986" y="3078460"/>
            <a:ext cx="6392027" cy="184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32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Writing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9431" y="1987062"/>
            <a:ext cx="6678906" cy="329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00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68199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конкурса «Письмо»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Writing) 10 points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1194333"/>
          <a:ext cx="8200996" cy="5251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0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88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Критерии оценивания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3 балла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2 балла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 балл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0 баллов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2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К1</a:t>
                      </a:r>
                      <a:endParaRPr lang="ru-RU" sz="14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Решение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коммуни-кативной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 задачи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Задание выполнено полностью</a:t>
                      </a:r>
                      <a:r>
                        <a:rPr lang="ru-RU" sz="1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: полностью раскрыты все 3 аспекта.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Задание выполнено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: полностью раскрыты 2 аспекта или 2 раскрыты не полностью.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Задание выполнено частично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: раскрыт только один аспект или все 3 раскрыты не полностью.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Задание не выполнено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: аспекты не раскрыты или кол-во слов в задании не соответствует требуемому объему.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К2</a:t>
                      </a:r>
                      <a:endParaRPr lang="ru-RU" sz="11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b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Организация текста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Текст логично выстроен.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Текст в основном логично выстроен, НО имеется 1 недостаток.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2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Текст выстроен нелогично; допущены 2 и более  ошибки в структуре.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28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Calibri" panose="020F0502020204030204"/>
                          <a:ea typeface="Times New Roman" panose="02020603050405020304"/>
                          <a:cs typeface="Times New Roman" panose="02020603050405020304"/>
                        </a:rPr>
                        <a:t>К3</a:t>
                      </a:r>
                      <a:endParaRPr lang="ru-RU" sz="11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Лексико-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граммати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ческое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оформление текста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Использована разнообразная лексика и различные грамматические структуры, соответствующие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поставлен­ной коммуникативной задачей (допускаются 1- 2 языковые ошибки)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Имеются языковые ошибки, не затрудняющие понимание (допускаются 3-4 ошибки)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Имеются языковые ошибки, не затрудняющие понимание (допускаются 5-6 ошибок)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2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Допущены многочисленные языковые ошибки (7 и более ошибок)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1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033425"/>
              </p:ext>
            </p:extLst>
          </p:nvPr>
        </p:nvGraphicFramePr>
        <p:xfrm>
          <a:off x="1981200" y="1690688"/>
          <a:ext cx="8229600" cy="203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48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К4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Орфография и пунктуация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Орфографические и пунктуационные ошиб­ки практически отсутствуют (допускаются 1-2 ошибки)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Допущенные орфографические и пунктуационные ошибки не затрудняют поним­ние (допускаются 3-4 ошибки)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Допущены многочисленные орфографические ошибки и </a:t>
                      </a:r>
                      <a:b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пунктуационные ошибки (5 и более)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45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Listening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2905" y="2024770"/>
            <a:ext cx="6566189" cy="395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Listening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0753" y="2378536"/>
            <a:ext cx="6610493" cy="324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7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Listening/Answers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986" y="2360277"/>
            <a:ext cx="6392027" cy="328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28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Reading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3663" y="2653180"/>
            <a:ext cx="6124674" cy="26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2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Reading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3663" y="2979557"/>
            <a:ext cx="6124674" cy="204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19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Reading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7429" y="1825625"/>
            <a:ext cx="459714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9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Reading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3663" y="2663070"/>
            <a:ext cx="6124674" cy="267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16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Reading/Answers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9986" y="2258332"/>
            <a:ext cx="6392027" cy="348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90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258</Words>
  <Application>Microsoft Office PowerPoint</Application>
  <PresentationFormat>Широкоэкранный</PresentationFormat>
  <Paragraphs>50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Разбор олимпиадных заданий по английскому языку 7- 8 класс 2024-2025 гг.</vt:lpstr>
      <vt:lpstr>Listening</vt:lpstr>
      <vt:lpstr>Listening</vt:lpstr>
      <vt:lpstr>Listening/Answers</vt:lpstr>
      <vt:lpstr>Reading</vt:lpstr>
      <vt:lpstr>Reading</vt:lpstr>
      <vt:lpstr>Reading</vt:lpstr>
      <vt:lpstr>Reading</vt:lpstr>
      <vt:lpstr>Reading/Answers</vt:lpstr>
      <vt:lpstr>Use of English</vt:lpstr>
      <vt:lpstr>Use of English</vt:lpstr>
      <vt:lpstr>Use of English/Answers</vt:lpstr>
      <vt:lpstr>Writing</vt:lpstr>
      <vt:lpstr>Критерии оценивания конкурса «Письмо» (Writing) 10 points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олимпиадных заданий по английскому языку 7- 8 класс 2024-2025 гг.</dc:title>
  <dc:creator>Харитова Ольга Борисовна</dc:creator>
  <cp:lastModifiedBy>Харитова Ольга Борисовна</cp:lastModifiedBy>
  <cp:revision>8</cp:revision>
  <dcterms:created xsi:type="dcterms:W3CDTF">2024-09-18T01:58:31Z</dcterms:created>
  <dcterms:modified xsi:type="dcterms:W3CDTF">2024-09-18T03:37:06Z</dcterms:modified>
</cp:coreProperties>
</file>