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85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3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6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6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8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0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8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6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5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56AF-EC3E-4277-935B-04D58B97D1C4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DF27-AD98-4D9A-86CB-B79500F3C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4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753" y="1122362"/>
            <a:ext cx="10749064" cy="4023570"/>
          </a:xfrm>
        </p:spPr>
        <p:txBody>
          <a:bodyPr>
            <a:noAutofit/>
          </a:bodyPr>
          <a:lstStyle/>
          <a:p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педагога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современной образовательной среды</a:t>
            </a:r>
          </a:p>
        </p:txBody>
      </p:sp>
    </p:spTree>
    <p:extLst>
      <p:ext uri="{BB962C8B-B14F-4D97-AF65-F5344CB8AC3E}">
        <p14:creationId xmlns:p14="http://schemas.microsoft.com/office/powerpoint/2010/main" val="220685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расширения возможностей педагогов при проектировании индивидуальных образовательных маршрутов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81255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479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55" y="1478604"/>
            <a:ext cx="10877145" cy="5000017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созданию современной цифровой образовательной среды, обеспечивающей высокое качество обучения, путем применение новых технологических инструментов и информационных ресурсов.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умения и навыки работы педагогов по внедрению цифровых инструментов: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GeoGebra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Test Pad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LearningApps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взаимодействие участников проекта с целью разработки методических рекомендаций использования цифровых инструментов и ресурсов при выстраивании индивидуальных образовательных маршрутов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409980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инструменты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GeoGebra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Test Pad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LearningApps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633085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Организация деятельности педагога  в условиях современной образовательной среды</vt:lpstr>
      <vt:lpstr>Цель проекта </vt:lpstr>
      <vt:lpstr>Задачи проекта </vt:lpstr>
      <vt:lpstr>Цифровые инструменты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педагога  в условиях современной образовательной среды</dc:title>
  <dc:creator>Ситник Наталья Владимировна</dc:creator>
  <cp:lastModifiedBy>Ситник Наталья Владимировна</cp:lastModifiedBy>
  <cp:revision>4</cp:revision>
  <cp:lastPrinted>2019-10-09T07:04:50Z</cp:lastPrinted>
  <dcterms:created xsi:type="dcterms:W3CDTF">2019-09-03T05:23:14Z</dcterms:created>
  <dcterms:modified xsi:type="dcterms:W3CDTF">2019-12-11T05:15:07Z</dcterms:modified>
</cp:coreProperties>
</file>